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8" r:id="rId2"/>
    <p:sldId id="256" r:id="rId3"/>
    <p:sldId id="290" r:id="rId4"/>
    <p:sldId id="257" r:id="rId5"/>
    <p:sldId id="258" r:id="rId6"/>
    <p:sldId id="259" r:id="rId7"/>
    <p:sldId id="261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5" r:id="rId18"/>
    <p:sldId id="276" r:id="rId19"/>
    <p:sldId id="273" r:id="rId20"/>
    <p:sldId id="274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BAAC6FE-F45E-409B-A051-54F4902E2C6B}" type="datetimeFigureOut">
              <a:rPr lang="en-US" smtClean="0"/>
              <a:pPr/>
              <a:t>3/21/2011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7DE2D4D-DB4E-415F-B9E1-75595D53A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upload.wikimedia.org/wikipedia/commons/a/a6/Meriweather_Lewis-Charles_Willson_Peale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upload.wikimedia.org/wikipedia/commons/6/66/William_Clark-Charles_Willson_Peale.jpg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upload.wikimedia.org/wikipedia/commons/4/4d/LouisianaPurchase.p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arm1.static.flickr.com/105/296448833_845e0b67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8370" name="Picture 2" descr="http://bloximages.chicago2.vip.townnews.com/siouxcityjournal.com/content/tncms/assets/editorial/a/ba/e05/abae05f1-2b06-5b8d-a9c0-af4760b3ca6c-revisions/4c708386c1815.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5905500" cy="440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 descr="http://4.bp.blogspot.com/_xEehooYC6Rk/TE-GbR6FI5I/AAAAAAAACl4/tR9FM7kBtHs/s1600/great_pla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352800"/>
            <a:ext cx="3857625" cy="2894534"/>
          </a:xfrm>
          <a:prstGeom prst="rect">
            <a:avLst/>
          </a:prstGeom>
          <a:noFill/>
        </p:spPr>
      </p:pic>
      <p:pic>
        <p:nvPicPr>
          <p:cNvPr id="59396" name="Picture 4" descr="http://www.ownbyphotography.com/Bi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038600"/>
            <a:ext cx="3314700" cy="2286000"/>
          </a:xfrm>
          <a:prstGeom prst="rect">
            <a:avLst/>
          </a:prstGeom>
          <a:noFill/>
        </p:spPr>
      </p:pic>
      <p:pic>
        <p:nvPicPr>
          <p:cNvPr id="59398" name="Picture 6" descr="http://www.wildnatureimages.com/A%20to%20C3000/BULL-ELK-YNP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28600"/>
            <a:ext cx="2514600" cy="3810000"/>
          </a:xfrm>
          <a:prstGeom prst="rect">
            <a:avLst/>
          </a:prstGeom>
          <a:noFill/>
        </p:spPr>
      </p:pic>
      <p:pic>
        <p:nvPicPr>
          <p:cNvPr id="59400" name="Picture 8" descr="http://www.ridgeroadgardencenter.com/images/deer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1524000"/>
            <a:ext cx="2707105" cy="2057400"/>
          </a:xfrm>
          <a:prstGeom prst="rect">
            <a:avLst/>
          </a:prstGeom>
          <a:noFill/>
        </p:spPr>
      </p:pic>
      <p:pic>
        <p:nvPicPr>
          <p:cNvPr id="59402" name="Picture 10" descr="http://www.evidenceofdesign.com/wp-content/uploads/2008/11/jac-beavers-b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990600"/>
            <a:ext cx="3543300" cy="2668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cincyevolution.org/vertpaleo/Images/13-lewis-and-clark-map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47800"/>
            <a:ext cx="76200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 descr="http://4.bp.blogspot.com/_JL9e2d6sxeU/R9z4tRX0-bI/AAAAAAAAADE/eAgIDbhkSMI/s320/sioux+ar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52600"/>
            <a:ext cx="6019800" cy="4853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jamesayers.com/wp-content/uploads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133600"/>
            <a:ext cx="5781675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://history.nd.gov/exhibits/lewisclark/images/ftMan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905000"/>
            <a:ext cx="5514814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www.legendsofamerica.com/photos-nativeamerican/Sacagaw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371600"/>
            <a:ext cx="47053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http://lh3.ggpht.com/_1hrygZVZjFA/SXpRrWOrz8I/AAAAAAAAAok/mjuOqx7AurY/Grizzly+Bears+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14400"/>
            <a:ext cx="6981825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http://mrswreesman.wikispaces.com/file/view/grizzly.jpg/113420127/grizz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14400"/>
            <a:ext cx="6981825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newslincolncounty.com/wp-content/uploads/2011/01/boat-sunk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762000"/>
            <a:ext cx="6981825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 Michael Peters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Lewis and Clark Expedition</a:t>
            </a:r>
            <a:endParaRPr lang="en-US" dirty="0"/>
          </a:p>
        </p:txBody>
      </p:sp>
      <p:pic>
        <p:nvPicPr>
          <p:cNvPr id="6146" name="Picture 2" descr="File:Meriweather Lewis-Charles Willson Pea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09335"/>
            <a:ext cx="2533650" cy="3148665"/>
          </a:xfrm>
          <a:prstGeom prst="rect">
            <a:avLst/>
          </a:prstGeom>
          <a:noFill/>
        </p:spPr>
      </p:pic>
      <p:pic>
        <p:nvPicPr>
          <p:cNvPr id="6148" name="Picture 4" descr="File:William Clark-Charles Willson Peal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3704897"/>
            <a:ext cx="2438400" cy="3153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stination360.com/north-america/us/wyoming/images/s/wyoming-rocky-mounta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6010275" cy="4808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 descr="http://fineartamerica.com/images-medium/fork-in-the-river-candace-shockl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95400"/>
            <a:ext cx="5715000" cy="456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 descr="http://images.travelpod.com/tw_slides/ta00/9b3/cca/the-great-falls-of-the-missouri-river-hele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19200"/>
            <a:ext cx="6408568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 descr="http://historyday.crf-usa.org/1730/fremontcounty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14400"/>
            <a:ext cx="7029450" cy="5531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 descr="http://c.photoshelter.com/img-get/I0000RevYhVHvCD4/s/650/650/Rocky-Mountain-Front-Montana-Lewis-and-Clark-National-Forest-Bob-Marshall-Wilderness-AR611005-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7943850" cy="5267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 descr="http://www.westernmontanaphotos.com/images/bitterroot%20valley%20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685800"/>
            <a:ext cx="6715125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 descr="http://www.historyforkids.org/learn/greeks/religion/pictures/hor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048375" cy="427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 descr="http://www.flyfishusa.com/newsletter/100602/clearwater-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301" y="1524000"/>
            <a:ext cx="7372099" cy="4393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 descr="http://www.visitusa.com/idaho/images/snake-r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38200"/>
            <a:ext cx="6981825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 descr="http://www.tmitours.com/tmiblog/wp-content/uploads/2009/03/columbia-rive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95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400" dirty="0" smtClean="0"/>
          </a:p>
          <a:p>
            <a:pPr algn="ctr"/>
            <a:endParaRPr lang="en-US" sz="4400" smtClean="0"/>
          </a:p>
          <a:p>
            <a:pPr algn="ctr"/>
            <a:r>
              <a:rPr lang="en-US" sz="4400" smtClean="0"/>
              <a:t>The </a:t>
            </a:r>
            <a:r>
              <a:rPr lang="en-US" sz="4400" dirty="0" smtClean="0"/>
              <a:t>Students will be able to explain Lewis and Clarks' goals </a:t>
            </a:r>
            <a:endParaRPr lang="en-US" sz="4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Objective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 descr="http://sulgrave23.com/Documents/10%20Replica%20of%20Fort%20Clats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90600"/>
            <a:ext cx="7858125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 descr="http://cincyevolution.org/vertpaleo/Images/13-lewis-and-clark-map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38200"/>
            <a:ext cx="8803105" cy="5474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profoundmedia.com/images/IMG_0019-ps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76400"/>
            <a:ext cx="6553200" cy="4366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2" name="Picture 2" descr="http://www.propitchingonline.com/wp-content/uploads/2010/11/question-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838200"/>
            <a:ext cx="3686175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9459" y="2967335"/>
            <a:ext cx="8525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Background Information 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3010" name="Picture 2" descr="File:LouisianaPurchas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295400"/>
            <a:ext cx="7620000" cy="4667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 descr="http://sc94.ameslab.gov/TOUR/tjeffers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362200"/>
            <a:ext cx="2362200" cy="3028950"/>
          </a:xfrm>
          <a:prstGeom prst="rect">
            <a:avLst/>
          </a:prstGeom>
          <a:noFill/>
        </p:spPr>
      </p:pic>
      <p:pic>
        <p:nvPicPr>
          <p:cNvPr id="41988" name="Picture 4" descr="http://www.nps.gov/lecl/historyculture/images/meriwether-lewis-square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209800"/>
            <a:ext cx="2007998" cy="324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 descr="http://www.reedboat.org/The%20Boat/testBo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524000"/>
            <a:ext cx="4191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ttp://www.mrnussbaum.com/lewis_clark/images/corps_of_discove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295400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 descr="http://www.dnr.mo.gov/env/wrc/images/Missouri-River-Bas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19200"/>
            <a:ext cx="6743983" cy="461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267</TotalTime>
  <Words>23</Words>
  <Application>Microsoft Office PowerPoint</Application>
  <PresentationFormat>On-screen Show (4:3)</PresentationFormat>
  <Paragraphs>7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Paper</vt:lpstr>
      <vt:lpstr>Slide 1</vt:lpstr>
      <vt:lpstr>The Lewis and Clark Expedition</vt:lpstr>
      <vt:lpstr>Objective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Lewis and Clark Expedition</dc:title>
  <dc:creator>mpeters33</dc:creator>
  <cp:lastModifiedBy>mpeters33</cp:lastModifiedBy>
  <cp:revision>42</cp:revision>
  <dcterms:created xsi:type="dcterms:W3CDTF">2011-01-18T19:02:38Z</dcterms:created>
  <dcterms:modified xsi:type="dcterms:W3CDTF">2011-03-21T18:11:40Z</dcterms:modified>
</cp:coreProperties>
</file>